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6" r:id="rId1"/>
  </p:sldMasterIdLst>
  <p:notesMasterIdLst>
    <p:notesMasterId r:id="rId20"/>
  </p:notesMasterIdLst>
  <p:sldIdLst>
    <p:sldId id="317" r:id="rId2"/>
    <p:sldId id="324" r:id="rId3"/>
    <p:sldId id="325" r:id="rId4"/>
    <p:sldId id="319" r:id="rId5"/>
    <p:sldId id="318" r:id="rId6"/>
    <p:sldId id="316" r:id="rId7"/>
    <p:sldId id="320" r:id="rId8"/>
    <p:sldId id="313" r:id="rId9"/>
    <p:sldId id="315" r:id="rId10"/>
    <p:sldId id="311" r:id="rId11"/>
    <p:sldId id="321" r:id="rId12"/>
    <p:sldId id="312" r:id="rId13"/>
    <p:sldId id="322" r:id="rId14"/>
    <p:sldId id="326" r:id="rId15"/>
    <p:sldId id="327" r:id="rId16"/>
    <p:sldId id="328" r:id="rId17"/>
    <p:sldId id="301" r:id="rId18"/>
    <p:sldId id="32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8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1C0A0-AF99-4D79-91DF-30426A3C4BC3}" type="datetimeFigureOut">
              <a:rPr lang="ro-RO" smtClean="0"/>
              <a:t>27.09.2022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9DBF-C08E-40C1-8D64-2243C12811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55534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8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79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8954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3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3793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05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85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3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09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7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9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4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5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2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7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E99DA-15E8-419F-A87A-E5D376A71545}" type="datetimeFigureOut">
              <a:rPr lang="en-US" smtClean="0"/>
              <a:pPr/>
              <a:t>9/27/2022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FDC6FC1-5076-4C6A-A330-C1381B6BD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072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  <p:sldLayoutId id="2147484098" r:id="rId12"/>
    <p:sldLayoutId id="2147484099" r:id="rId13"/>
    <p:sldLayoutId id="2147484100" r:id="rId14"/>
    <p:sldLayoutId id="2147484101" r:id="rId15"/>
    <p:sldLayoutId id="21474841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7" name="Rectangle 2076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79" name="Group 2078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80" name="Straight Connector 2079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81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82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83" name="Isosceles Triangle 2082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84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85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86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87" name="Isosceles Triangle 2086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88" name="Isosceles Triangle 2087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90" name="Rectangle 2089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0328250D-4B93-7C35-AA44-6B3A4E1633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7" r="1" b="11207"/>
          <a:stretch/>
        </p:blipFill>
        <p:spPr bwMode="auto">
          <a:xfrm>
            <a:off x="568452" y="571500"/>
            <a:ext cx="11055096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968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7459C506-5F4B-4B75-9218-C7C3F87FA8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C659EEB-C3AE-4544-8263-417009DCDF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99DB6C6-36F9-4576-A558-95153EADBE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23">
              <a:extLst>
                <a:ext uri="{FF2B5EF4-FFF2-40B4-BE49-F238E27FC236}">
                  <a16:creationId xmlns:a16="http://schemas.microsoft.com/office/drawing/2014/main" id="{694E7916-EDE4-4B50-A4A1-6B28FDD4D9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5">
              <a:extLst>
                <a:ext uri="{FF2B5EF4-FFF2-40B4-BE49-F238E27FC236}">
                  <a16:creationId xmlns:a16="http://schemas.microsoft.com/office/drawing/2014/main" id="{6F6CB7BB-4370-4173-97F8-F636C0F149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B0F590BB-1F51-4138-A2D4-2E483C84FB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7">
              <a:extLst>
                <a:ext uri="{FF2B5EF4-FFF2-40B4-BE49-F238E27FC236}">
                  <a16:creationId xmlns:a16="http://schemas.microsoft.com/office/drawing/2014/main" id="{4A492863-9797-45A2-BAB3-514F10C5F2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8">
              <a:extLst>
                <a:ext uri="{FF2B5EF4-FFF2-40B4-BE49-F238E27FC236}">
                  <a16:creationId xmlns:a16="http://schemas.microsoft.com/office/drawing/2014/main" id="{7C1E33F6-6D0F-4ECF-92F4-6F71D8BAF3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9">
              <a:extLst>
                <a:ext uri="{FF2B5EF4-FFF2-40B4-BE49-F238E27FC236}">
                  <a16:creationId xmlns:a16="http://schemas.microsoft.com/office/drawing/2014/main" id="{73EEEA64-7411-474B-BD0E-60C24B3F4E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4F82A6DD-92BB-4443-B5A5-05240DD558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79832BCB-1DCF-46AC-9FFA-170791668D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86" name="Rectangle 85">
            <a:extLst>
              <a:ext uri="{FF2B5EF4-FFF2-40B4-BE49-F238E27FC236}">
                <a16:creationId xmlns:a16="http://schemas.microsoft.com/office/drawing/2014/main" id="{4E74DA95-CD7A-4D5E-9D27-67A759CE70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D8C4B6CB-2B77-4E6E-B2D7-DB615CCBED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1793" y="1233378"/>
            <a:ext cx="4992473" cy="427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4AA3B5C-0C55-4FFF-9C45-8F9F7C074A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81305" y="1650669"/>
            <a:ext cx="0" cy="3431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>
            <a:extLst>
              <a:ext uri="{FF2B5EF4-FFF2-40B4-BE49-F238E27FC236}">
                <a16:creationId xmlns:a16="http://schemas.microsoft.com/office/drawing/2014/main" id="{5F1C0E48-1316-40BC-87AB-51D76523B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4366" y="1233377"/>
            <a:ext cx="5271227" cy="427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785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1C06419-CF5D-F692-0BB7-30B36D2736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9" b="818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85C2136B-77EC-41E9-BDB6-58A4AE1429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33800"/>
            <a:ext cx="762000" cy="3124200"/>
          </a:xfrm>
          <a:custGeom>
            <a:avLst/>
            <a:gdLst>
              <a:gd name="connsiteX0" fmla="*/ 0 w 762000"/>
              <a:gd name="connsiteY0" fmla="*/ 0 h 3124200"/>
              <a:gd name="connsiteX1" fmla="*/ 762000 w 762000"/>
              <a:gd name="connsiteY1" fmla="*/ 3124200 h 3124200"/>
              <a:gd name="connsiteX2" fmla="*/ 0 w 762000"/>
              <a:gd name="connsiteY2" fmla="*/ 31242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62000" h="3124200">
                <a:moveTo>
                  <a:pt x="0" y="0"/>
                </a:moveTo>
                <a:lnTo>
                  <a:pt x="762000" y="3124200"/>
                </a:lnTo>
                <a:lnTo>
                  <a:pt x="0" y="31242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55891F3-A5E2-4418-8950-25FA2B7312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9274002" y="4502552"/>
            <a:ext cx="2917998" cy="235544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B1FCEB1-A7E1-417C-A7EF-AA30D5A085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53500" y="-16625"/>
            <a:ext cx="2667482" cy="68746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7FBCF2A6-1F18-4B68-B5D2-5B763ED415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22923" y="-16625"/>
            <a:ext cx="1269077" cy="6874625"/>
          </a:xfrm>
          <a:custGeom>
            <a:avLst/>
            <a:gdLst>
              <a:gd name="connsiteX0" fmla="*/ 714894 w 1269077"/>
              <a:gd name="connsiteY0" fmla="*/ 0 h 6874625"/>
              <a:gd name="connsiteX1" fmla="*/ 1269077 w 1269077"/>
              <a:gd name="connsiteY1" fmla="*/ 16625 h 6874625"/>
              <a:gd name="connsiteX2" fmla="*/ 1269077 w 1269077"/>
              <a:gd name="connsiteY2" fmla="*/ 6874625 h 6874625"/>
              <a:gd name="connsiteX3" fmla="*/ 0 w 1269077"/>
              <a:gd name="connsiteY3" fmla="*/ 6874625 h 687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69077" h="6874625">
                <a:moveTo>
                  <a:pt x="714894" y="0"/>
                </a:moveTo>
                <a:lnTo>
                  <a:pt x="1269077" y="16625"/>
                </a:lnTo>
                <a:lnTo>
                  <a:pt x="1269077" y="6874625"/>
                </a:lnTo>
                <a:lnTo>
                  <a:pt x="0" y="6874625"/>
                </a:lnTo>
                <a:close/>
              </a:path>
            </a:pathLst>
          </a:custGeom>
          <a:solidFill>
            <a:schemeClr val="accent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FF3A27FB-A693-4A75-951E-0C77CD98F0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374" y="-16624"/>
            <a:ext cx="1983626" cy="6874625"/>
          </a:xfrm>
          <a:custGeom>
            <a:avLst/>
            <a:gdLst>
              <a:gd name="connsiteX0" fmla="*/ 0 w 1983626"/>
              <a:gd name="connsiteY0" fmla="*/ 0 h 6874625"/>
              <a:gd name="connsiteX1" fmla="*/ 1983626 w 1983626"/>
              <a:gd name="connsiteY1" fmla="*/ 0 h 6874625"/>
              <a:gd name="connsiteX2" fmla="*/ 1983626 w 1983626"/>
              <a:gd name="connsiteY2" fmla="*/ 6874625 h 6874625"/>
              <a:gd name="connsiteX3" fmla="*/ 1522181 w 1983626"/>
              <a:gd name="connsiteY3" fmla="*/ 6874625 h 687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3626" h="6874625">
                <a:moveTo>
                  <a:pt x="0" y="0"/>
                </a:moveTo>
                <a:lnTo>
                  <a:pt x="1983626" y="0"/>
                </a:lnTo>
                <a:lnTo>
                  <a:pt x="1983626" y="6874625"/>
                </a:lnTo>
                <a:lnTo>
                  <a:pt x="1522181" y="6874625"/>
                </a:lnTo>
                <a:close/>
              </a:path>
            </a:pathLst>
          </a:custGeom>
          <a:solidFill>
            <a:schemeClr val="accent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366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7459C506-5F4B-4B75-9218-C7C3F87FA8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C659EEB-C3AE-4544-8263-417009DCDF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99DB6C6-36F9-4576-A558-95153EADBE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23">
              <a:extLst>
                <a:ext uri="{FF2B5EF4-FFF2-40B4-BE49-F238E27FC236}">
                  <a16:creationId xmlns:a16="http://schemas.microsoft.com/office/drawing/2014/main" id="{694E7916-EDE4-4B50-A4A1-6B28FDD4D9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Rectangle 25">
              <a:extLst>
                <a:ext uri="{FF2B5EF4-FFF2-40B4-BE49-F238E27FC236}">
                  <a16:creationId xmlns:a16="http://schemas.microsoft.com/office/drawing/2014/main" id="{6F6CB7BB-4370-4173-97F8-F636C0F149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B0F590BB-1F51-4138-A2D4-2E483C84FB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" name="Rectangle 27">
              <a:extLst>
                <a:ext uri="{FF2B5EF4-FFF2-40B4-BE49-F238E27FC236}">
                  <a16:creationId xmlns:a16="http://schemas.microsoft.com/office/drawing/2014/main" id="{4A492863-9797-45A2-BAB3-514F10C5F2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Rectangle 28">
              <a:extLst>
                <a:ext uri="{FF2B5EF4-FFF2-40B4-BE49-F238E27FC236}">
                  <a16:creationId xmlns:a16="http://schemas.microsoft.com/office/drawing/2014/main" id="{7C1E33F6-6D0F-4ECF-92F4-6F71D8BAF3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Rectangle 29">
              <a:extLst>
                <a:ext uri="{FF2B5EF4-FFF2-40B4-BE49-F238E27FC236}">
                  <a16:creationId xmlns:a16="http://schemas.microsoft.com/office/drawing/2014/main" id="{73EEEA64-7411-474B-BD0E-60C24B3F4E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Isosceles Triangle 94">
              <a:extLst>
                <a:ext uri="{FF2B5EF4-FFF2-40B4-BE49-F238E27FC236}">
                  <a16:creationId xmlns:a16="http://schemas.microsoft.com/office/drawing/2014/main" id="{4F82A6DD-92BB-4443-B5A5-05240DD558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79832BCB-1DCF-46AC-9FFA-170791668D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8" name="Rectangle 97">
            <a:extLst>
              <a:ext uri="{FF2B5EF4-FFF2-40B4-BE49-F238E27FC236}">
                <a16:creationId xmlns:a16="http://schemas.microsoft.com/office/drawing/2014/main" id="{4E74DA95-CD7A-4D5E-9D27-67A759CE70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3432C05-8A0C-4028-A1CF-49A442DC3A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2544" y="1131994"/>
            <a:ext cx="4533439" cy="460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4AA3B5C-0C55-4FFF-9C45-8F9F7C074A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81305" y="1650669"/>
            <a:ext cx="0" cy="3431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>
            <a:extLst>
              <a:ext uri="{FF2B5EF4-FFF2-40B4-BE49-F238E27FC236}">
                <a16:creationId xmlns:a16="http://schemas.microsoft.com/office/drawing/2014/main" id="{F355EED9-D24E-4A76-BD6E-6BDADA9C9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8129" y="1131993"/>
            <a:ext cx="4602479" cy="460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777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7459C506-5F4B-4B75-9218-C7C3F87FA8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C659EEB-C3AE-4544-8263-417009DCDF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99DB6C6-36F9-4576-A558-95153EADBE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23">
              <a:extLst>
                <a:ext uri="{FF2B5EF4-FFF2-40B4-BE49-F238E27FC236}">
                  <a16:creationId xmlns:a16="http://schemas.microsoft.com/office/drawing/2014/main" id="{694E7916-EDE4-4B50-A4A1-6B28FDD4D9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Rectangle 25">
              <a:extLst>
                <a:ext uri="{FF2B5EF4-FFF2-40B4-BE49-F238E27FC236}">
                  <a16:creationId xmlns:a16="http://schemas.microsoft.com/office/drawing/2014/main" id="{6F6CB7BB-4370-4173-97F8-F636C0F149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B0F590BB-1F51-4138-A2D4-2E483C84FB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" name="Rectangle 27">
              <a:extLst>
                <a:ext uri="{FF2B5EF4-FFF2-40B4-BE49-F238E27FC236}">
                  <a16:creationId xmlns:a16="http://schemas.microsoft.com/office/drawing/2014/main" id="{4A492863-9797-45A2-BAB3-514F10C5F2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Rectangle 28">
              <a:extLst>
                <a:ext uri="{FF2B5EF4-FFF2-40B4-BE49-F238E27FC236}">
                  <a16:creationId xmlns:a16="http://schemas.microsoft.com/office/drawing/2014/main" id="{7C1E33F6-6D0F-4ECF-92F4-6F71D8BAF3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Rectangle 29">
              <a:extLst>
                <a:ext uri="{FF2B5EF4-FFF2-40B4-BE49-F238E27FC236}">
                  <a16:creationId xmlns:a16="http://schemas.microsoft.com/office/drawing/2014/main" id="{73EEEA64-7411-474B-BD0E-60C24B3F4E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Isosceles Triangle 94">
              <a:extLst>
                <a:ext uri="{FF2B5EF4-FFF2-40B4-BE49-F238E27FC236}">
                  <a16:creationId xmlns:a16="http://schemas.microsoft.com/office/drawing/2014/main" id="{4F82A6DD-92BB-4443-B5A5-05240DD558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79832BCB-1DCF-46AC-9FFA-170791668D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8" name="Rectangle 97">
            <a:extLst>
              <a:ext uri="{FF2B5EF4-FFF2-40B4-BE49-F238E27FC236}">
                <a16:creationId xmlns:a16="http://schemas.microsoft.com/office/drawing/2014/main" id="{4E74DA95-CD7A-4D5E-9D27-67A759CE70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4AA3B5C-0C55-4FFF-9C45-8F9F7C074A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81305" y="1650669"/>
            <a:ext cx="0" cy="3431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C5F38021-AD88-B3C3-5887-389E535F2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2" y="738716"/>
            <a:ext cx="5372100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4CCB834F-97A7-1D44-84B6-07AC4D749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811" y="724430"/>
            <a:ext cx="5372100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848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3" name="Rectangle 11270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85" name="Group 11272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274" name="Straight Connector 11273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8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76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7" name="Isosceles Triangle 11276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78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8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0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1" name="Isosceles Triangle 11280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2" name="Isosceles Triangle 11281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1284" name="Rectangle 11283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664A26D8-BE43-1339-5FC5-69773FC549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83" r="-1" b="26984"/>
          <a:stretch/>
        </p:blipFill>
        <p:spPr bwMode="auto">
          <a:xfrm>
            <a:off x="568452" y="571500"/>
            <a:ext cx="11055096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698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3" name="Rectangle 11270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85" name="Group 11272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274" name="Straight Connector 11273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8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76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7" name="Isosceles Triangle 11276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78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8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0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1" name="Isosceles Triangle 11280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2" name="Isosceles Triangle 11281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1284" name="Rectangle 11283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402D45FB-3C37-DB0D-27EF-B08863DC2E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2" y="726123"/>
            <a:ext cx="5082228" cy="555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:a16="http://schemas.microsoft.com/office/drawing/2014/main" id="{72EAB7AA-8B56-03C9-50FA-2C2125F15E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873" y="658496"/>
            <a:ext cx="4148857" cy="555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717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3" name="Rectangle 11270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85" name="Group 11272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274" name="Straight Connector 11273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86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76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7" name="Isosceles Triangle 11276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78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8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0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1" name="Isosceles Triangle 11280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282" name="Isosceles Triangle 11281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1284" name="Rectangle 11283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CF208E4E-5334-74AF-5CD2-CB75C95EE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61" y="619760"/>
            <a:ext cx="4567659" cy="556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5302D046-6629-6350-3FC1-AC5AE170C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163" y="619760"/>
            <a:ext cx="4567659" cy="569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348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9412CA05-FBCB-5A6D-7FF8-F865C8137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18" y="615526"/>
            <a:ext cx="5143500" cy="561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00F7C43B-580A-1E32-2497-BCE8D1FD9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866" y="1350169"/>
            <a:ext cx="5372100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47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8" name="Rectangle 9222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39" name="Group 9224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226" name="Straight Connector 9225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27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28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29" name="Isosceles Triangle 9228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0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1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2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3" name="Isosceles Triangle 9232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4" name="Isosceles Triangle 9233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9240" name="Rectangle 9235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B164DB9D-0C4C-1AE9-C412-9A77286D5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7876" y="640080"/>
            <a:ext cx="4463404" cy="554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A1604C14-C664-E97D-B9AC-5E2668B47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292" y="640080"/>
            <a:ext cx="5595407" cy="554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930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8" name="Rectangle 9222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39" name="Group 9224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226" name="Straight Connector 9225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27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28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29" name="Isosceles Triangle 9228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0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1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2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3" name="Isosceles Triangle 9232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34" name="Isosceles Triangle 9233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9240" name="Rectangle 9235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4AE55DBF-9FF1-01C5-122A-B599C1043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75" y="650240"/>
            <a:ext cx="4453765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03C7464A-3F7D-D70B-172B-85BB39ADE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614" y="650240"/>
            <a:ext cx="5143500" cy="55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441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2054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9" name="Group 2056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58" name="Straight Connector 2057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0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0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71" name="Isosceles Triangle 2060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2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72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4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5" name="Isosceles Triangle 2064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6" name="Isosceles Triangle 2065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68" name="Rectangle 2067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4A74B16-838B-78DB-B6CD-7973C0CD5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2755" y="574886"/>
            <a:ext cx="4480560" cy="569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G_0153.a76ef047d8d24c03823acdf41c4ee7c8">
            <a:extLst>
              <a:ext uri="{FF2B5EF4-FFF2-40B4-BE49-F238E27FC236}">
                <a16:creationId xmlns:a16="http://schemas.microsoft.com/office/drawing/2014/main" id="{4160DB26-DB34-8607-894B-566E871DD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458" y="890588"/>
            <a:ext cx="6040262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987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2054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9" name="Group 2056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58" name="Straight Connector 2057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0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0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71" name="Isosceles Triangle 2060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2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72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4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5" name="Isosceles Triangle 2064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6" name="Isosceles Triangle 2065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68" name="Rectangle 2067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what is the reggio emilia approach">
            <a:extLst>
              <a:ext uri="{FF2B5EF4-FFF2-40B4-BE49-F238E27FC236}">
                <a16:creationId xmlns:a16="http://schemas.microsoft.com/office/drawing/2014/main" id="{31F7A6E2-39B2-B24E-C8AA-F7CC390F8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020" y="772160"/>
            <a:ext cx="8842699" cy="526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29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2054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9" name="Group 2056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58" name="Straight Connector 2057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0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0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71" name="Isosceles Triangle 2060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2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72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4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5" name="Isosceles Triangle 2064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66" name="Isosceles Triangle 2065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68" name="Rectangle 2067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72C9B2C-F233-E487-9391-8D52E0788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798" y="914400"/>
            <a:ext cx="10454202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582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7459C506-5F4B-4B75-9218-C7C3F87FA8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C659EEB-C3AE-4544-8263-417009DCDF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99DB6C6-36F9-4576-A558-95153EADBE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23">
              <a:extLst>
                <a:ext uri="{FF2B5EF4-FFF2-40B4-BE49-F238E27FC236}">
                  <a16:creationId xmlns:a16="http://schemas.microsoft.com/office/drawing/2014/main" id="{694E7916-EDE4-4B50-A4A1-6B28FDD4D9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Rectangle 25">
              <a:extLst>
                <a:ext uri="{FF2B5EF4-FFF2-40B4-BE49-F238E27FC236}">
                  <a16:creationId xmlns:a16="http://schemas.microsoft.com/office/drawing/2014/main" id="{6F6CB7BB-4370-4173-97F8-F636C0F149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B0F590BB-1F51-4138-A2D4-2E483C84FB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" name="Rectangle 27">
              <a:extLst>
                <a:ext uri="{FF2B5EF4-FFF2-40B4-BE49-F238E27FC236}">
                  <a16:creationId xmlns:a16="http://schemas.microsoft.com/office/drawing/2014/main" id="{4A492863-9797-45A2-BAB3-514F10C5F2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Rectangle 28">
              <a:extLst>
                <a:ext uri="{FF2B5EF4-FFF2-40B4-BE49-F238E27FC236}">
                  <a16:creationId xmlns:a16="http://schemas.microsoft.com/office/drawing/2014/main" id="{7C1E33F6-6D0F-4ECF-92F4-6F71D8BAF3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Rectangle 29">
              <a:extLst>
                <a:ext uri="{FF2B5EF4-FFF2-40B4-BE49-F238E27FC236}">
                  <a16:creationId xmlns:a16="http://schemas.microsoft.com/office/drawing/2014/main" id="{73EEEA64-7411-474B-BD0E-60C24B3F4E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Isosceles Triangle 94">
              <a:extLst>
                <a:ext uri="{FF2B5EF4-FFF2-40B4-BE49-F238E27FC236}">
                  <a16:creationId xmlns:a16="http://schemas.microsoft.com/office/drawing/2014/main" id="{4F82A6DD-92BB-4443-B5A5-05240DD558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79832BCB-1DCF-46AC-9FFA-170791668D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8" name="Rectangle 97">
            <a:extLst>
              <a:ext uri="{FF2B5EF4-FFF2-40B4-BE49-F238E27FC236}">
                <a16:creationId xmlns:a16="http://schemas.microsoft.com/office/drawing/2014/main" id="{4E74DA95-CD7A-4D5E-9D27-67A759CE70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4AA3B5C-0C55-4FFF-9C45-8F9F7C074A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81305" y="1650669"/>
            <a:ext cx="0" cy="3431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4E159056-CFA6-9753-1B44-131C5598A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96" y="873760"/>
            <a:ext cx="10001204" cy="51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885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7459C506-5F4B-4B75-9218-C7C3F87FA8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C659EEB-C3AE-4544-8263-417009DCDF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99DB6C6-36F9-4576-A558-95153EADBE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23">
              <a:extLst>
                <a:ext uri="{FF2B5EF4-FFF2-40B4-BE49-F238E27FC236}">
                  <a16:creationId xmlns:a16="http://schemas.microsoft.com/office/drawing/2014/main" id="{694E7916-EDE4-4B50-A4A1-6B28FDD4D9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Rectangle 25">
              <a:extLst>
                <a:ext uri="{FF2B5EF4-FFF2-40B4-BE49-F238E27FC236}">
                  <a16:creationId xmlns:a16="http://schemas.microsoft.com/office/drawing/2014/main" id="{6F6CB7BB-4370-4173-97F8-F636C0F149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B0F590BB-1F51-4138-A2D4-2E483C84FB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" name="Rectangle 27">
              <a:extLst>
                <a:ext uri="{FF2B5EF4-FFF2-40B4-BE49-F238E27FC236}">
                  <a16:creationId xmlns:a16="http://schemas.microsoft.com/office/drawing/2014/main" id="{4A492863-9797-45A2-BAB3-514F10C5F2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Rectangle 28">
              <a:extLst>
                <a:ext uri="{FF2B5EF4-FFF2-40B4-BE49-F238E27FC236}">
                  <a16:creationId xmlns:a16="http://schemas.microsoft.com/office/drawing/2014/main" id="{7C1E33F6-6D0F-4ECF-92F4-6F71D8BAF3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Rectangle 29">
              <a:extLst>
                <a:ext uri="{FF2B5EF4-FFF2-40B4-BE49-F238E27FC236}">
                  <a16:creationId xmlns:a16="http://schemas.microsoft.com/office/drawing/2014/main" id="{73EEEA64-7411-474B-BD0E-60C24B3F4E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Isosceles Triangle 94">
              <a:extLst>
                <a:ext uri="{FF2B5EF4-FFF2-40B4-BE49-F238E27FC236}">
                  <a16:creationId xmlns:a16="http://schemas.microsoft.com/office/drawing/2014/main" id="{4F82A6DD-92BB-4443-B5A5-05240DD558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79832BCB-1DCF-46AC-9FFA-170791668D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8" name="Rectangle 97">
            <a:extLst>
              <a:ext uri="{FF2B5EF4-FFF2-40B4-BE49-F238E27FC236}">
                <a16:creationId xmlns:a16="http://schemas.microsoft.com/office/drawing/2014/main" id="{4E74DA95-CD7A-4D5E-9D27-67A759CE70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4AA3B5C-0C55-4FFF-9C45-8F9F7C074A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81305" y="1650669"/>
            <a:ext cx="0" cy="3431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>
            <a:extLst>
              <a:ext uri="{FF2B5EF4-FFF2-40B4-BE49-F238E27FC236}">
                <a16:creationId xmlns:a16="http://schemas.microsoft.com/office/drawing/2014/main" id="{60FDE4F3-D973-9A9C-804D-672B7D57D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694" y="741680"/>
            <a:ext cx="8377466" cy="550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734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0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1" name="Isosceles Triangle 140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2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Isosceles Triangle 144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Isosceles Triangle 145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48" name="Rectangle 147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E80B58AA-BDBC-47F8-A0AE-737716D3E2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53" r="1" b="1"/>
          <a:stretch/>
        </p:blipFill>
        <p:spPr bwMode="auto">
          <a:xfrm>
            <a:off x="568452" y="571500"/>
            <a:ext cx="11055096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952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7459C506-5F4B-4B75-9218-C7C3F87FA8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C659EEB-C3AE-4544-8263-417009DCDF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D99DB6C6-36F9-4576-A558-95153EADBE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23">
              <a:extLst>
                <a:ext uri="{FF2B5EF4-FFF2-40B4-BE49-F238E27FC236}">
                  <a16:creationId xmlns:a16="http://schemas.microsoft.com/office/drawing/2014/main" id="{694E7916-EDE4-4B50-A4A1-6B28FDD4D9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Rectangle 25">
              <a:extLst>
                <a:ext uri="{FF2B5EF4-FFF2-40B4-BE49-F238E27FC236}">
                  <a16:creationId xmlns:a16="http://schemas.microsoft.com/office/drawing/2014/main" id="{6F6CB7BB-4370-4173-97F8-F636C0F149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B0F590BB-1F51-4138-A2D4-2E483C84FB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" name="Rectangle 27">
              <a:extLst>
                <a:ext uri="{FF2B5EF4-FFF2-40B4-BE49-F238E27FC236}">
                  <a16:creationId xmlns:a16="http://schemas.microsoft.com/office/drawing/2014/main" id="{4A492863-9797-45A2-BAB3-514F10C5F2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Rectangle 28">
              <a:extLst>
                <a:ext uri="{FF2B5EF4-FFF2-40B4-BE49-F238E27FC236}">
                  <a16:creationId xmlns:a16="http://schemas.microsoft.com/office/drawing/2014/main" id="{7C1E33F6-6D0F-4ECF-92F4-6F71D8BAF3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Rectangle 29">
              <a:extLst>
                <a:ext uri="{FF2B5EF4-FFF2-40B4-BE49-F238E27FC236}">
                  <a16:creationId xmlns:a16="http://schemas.microsoft.com/office/drawing/2014/main" id="{73EEEA64-7411-474B-BD0E-60C24B3F4E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Isosceles Triangle 94">
              <a:extLst>
                <a:ext uri="{FF2B5EF4-FFF2-40B4-BE49-F238E27FC236}">
                  <a16:creationId xmlns:a16="http://schemas.microsoft.com/office/drawing/2014/main" id="{4F82A6DD-92BB-4443-B5A5-05240DD558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79832BCB-1DCF-46AC-9FFA-170791668D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8" name="Rectangle 97">
            <a:extLst>
              <a:ext uri="{FF2B5EF4-FFF2-40B4-BE49-F238E27FC236}">
                <a16:creationId xmlns:a16="http://schemas.microsoft.com/office/drawing/2014/main" id="{4E74DA95-CD7A-4D5E-9D27-67A759CE70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4AA3B5C-0C55-4FFF-9C45-8F9F7C074A4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81305" y="1650669"/>
            <a:ext cx="0" cy="3431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ine 3" descr="O imagine care conține text, interior, cameră, decorat&#10;&#10;Descriere generată automat">
            <a:extLst>
              <a:ext uri="{FF2B5EF4-FFF2-40B4-BE49-F238E27FC236}">
                <a16:creationId xmlns:a16="http://schemas.microsoft.com/office/drawing/2014/main" id="{E427E356-5173-4748-A576-3888385735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797" y="629920"/>
            <a:ext cx="10159563" cy="559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7777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0</Words>
  <Application>Microsoft Office PowerPoint</Application>
  <PresentationFormat>Widescreen</PresentationFormat>
  <Paragraphs>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REFLECȚIE ȘI IMPLICARE ÎN CONSTRUIREA COMUNITĂȚII DE ÎNVĂȚARE</dc:title>
  <dc:creator>Preda Bogdan</dc:creator>
  <cp:lastModifiedBy>18</cp:lastModifiedBy>
  <cp:revision>25</cp:revision>
  <dcterms:created xsi:type="dcterms:W3CDTF">2020-10-26T12:09:34Z</dcterms:created>
  <dcterms:modified xsi:type="dcterms:W3CDTF">2022-09-27T05:28:20Z</dcterms:modified>
</cp:coreProperties>
</file>